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"/>
  </p:notesMasterIdLst>
  <p:sldIdLst>
    <p:sldId id="257" r:id="rId2"/>
  </p:sldIdLst>
  <p:sldSz cx="10423525" cy="3565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BE00"/>
    <a:srgbClr val="FF0000"/>
    <a:srgbClr val="0A0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168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4D86B-73AB-4A61-9A67-210F5AB62B87}" type="datetimeFigureOut">
              <a:rPr lang="en-US" smtClean="0"/>
              <a:t>9/7/2022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082675" y="1143000"/>
            <a:ext cx="90233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00B52-5FEF-4EF8-99F0-188E49136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48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74124" rtl="0" eaLnBrk="1" latinLnBrk="0" hangingPunct="1">
      <a:defRPr sz="885" kern="1200">
        <a:solidFill>
          <a:schemeClr val="tx1"/>
        </a:solidFill>
        <a:latin typeface="+mn-lt"/>
        <a:ea typeface="+mn-ea"/>
        <a:cs typeface="+mn-cs"/>
      </a:defRPr>
    </a:lvl1pPr>
    <a:lvl2pPr marL="337062" algn="l" defTabSz="674124" rtl="0" eaLnBrk="1" latinLnBrk="0" hangingPunct="1">
      <a:defRPr sz="885" kern="1200">
        <a:solidFill>
          <a:schemeClr val="tx1"/>
        </a:solidFill>
        <a:latin typeface="+mn-lt"/>
        <a:ea typeface="+mn-ea"/>
        <a:cs typeface="+mn-cs"/>
      </a:defRPr>
    </a:lvl2pPr>
    <a:lvl3pPr marL="674124" algn="l" defTabSz="674124" rtl="0" eaLnBrk="1" latinLnBrk="0" hangingPunct="1">
      <a:defRPr sz="885" kern="1200">
        <a:solidFill>
          <a:schemeClr val="tx1"/>
        </a:solidFill>
        <a:latin typeface="+mn-lt"/>
        <a:ea typeface="+mn-ea"/>
        <a:cs typeface="+mn-cs"/>
      </a:defRPr>
    </a:lvl3pPr>
    <a:lvl4pPr marL="1011185" algn="l" defTabSz="674124" rtl="0" eaLnBrk="1" latinLnBrk="0" hangingPunct="1">
      <a:defRPr sz="885" kern="1200">
        <a:solidFill>
          <a:schemeClr val="tx1"/>
        </a:solidFill>
        <a:latin typeface="+mn-lt"/>
        <a:ea typeface="+mn-ea"/>
        <a:cs typeface="+mn-cs"/>
      </a:defRPr>
    </a:lvl4pPr>
    <a:lvl5pPr marL="1348247" algn="l" defTabSz="674124" rtl="0" eaLnBrk="1" latinLnBrk="0" hangingPunct="1">
      <a:defRPr sz="885" kern="1200">
        <a:solidFill>
          <a:schemeClr val="tx1"/>
        </a:solidFill>
        <a:latin typeface="+mn-lt"/>
        <a:ea typeface="+mn-ea"/>
        <a:cs typeface="+mn-cs"/>
      </a:defRPr>
    </a:lvl5pPr>
    <a:lvl6pPr marL="1685310" algn="l" defTabSz="674124" rtl="0" eaLnBrk="1" latinLnBrk="0" hangingPunct="1">
      <a:defRPr sz="885" kern="1200">
        <a:solidFill>
          <a:schemeClr val="tx1"/>
        </a:solidFill>
        <a:latin typeface="+mn-lt"/>
        <a:ea typeface="+mn-ea"/>
        <a:cs typeface="+mn-cs"/>
      </a:defRPr>
    </a:lvl6pPr>
    <a:lvl7pPr marL="2022372" algn="l" defTabSz="674124" rtl="0" eaLnBrk="1" latinLnBrk="0" hangingPunct="1">
      <a:defRPr sz="885" kern="1200">
        <a:solidFill>
          <a:schemeClr val="tx1"/>
        </a:solidFill>
        <a:latin typeface="+mn-lt"/>
        <a:ea typeface="+mn-ea"/>
        <a:cs typeface="+mn-cs"/>
      </a:defRPr>
    </a:lvl7pPr>
    <a:lvl8pPr marL="2359434" algn="l" defTabSz="674124" rtl="0" eaLnBrk="1" latinLnBrk="0" hangingPunct="1">
      <a:defRPr sz="885" kern="1200">
        <a:solidFill>
          <a:schemeClr val="tx1"/>
        </a:solidFill>
        <a:latin typeface="+mn-lt"/>
        <a:ea typeface="+mn-ea"/>
        <a:cs typeface="+mn-cs"/>
      </a:defRPr>
    </a:lvl8pPr>
    <a:lvl9pPr marL="2696495" algn="l" defTabSz="674124" rtl="0" eaLnBrk="1" latinLnBrk="0" hangingPunct="1">
      <a:defRPr sz="88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2941" y="583525"/>
            <a:ext cx="7817644" cy="1241331"/>
          </a:xfrm>
        </p:spPr>
        <p:txBody>
          <a:bodyPr anchor="b"/>
          <a:lstStyle>
            <a:lvl1pPr algn="ctr">
              <a:defRPr sz="31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2941" y="1872726"/>
            <a:ext cx="7817644" cy="860843"/>
          </a:xfrm>
        </p:spPr>
        <p:txBody>
          <a:bodyPr/>
          <a:lstStyle>
            <a:lvl1pPr marL="0" indent="0" algn="ctr">
              <a:buNone/>
              <a:defRPr sz="1248"/>
            </a:lvl1pPr>
            <a:lvl2pPr marL="237698" indent="0" algn="ctr">
              <a:buNone/>
              <a:defRPr sz="1040"/>
            </a:lvl2pPr>
            <a:lvl3pPr marL="475397" indent="0" algn="ctr">
              <a:buNone/>
              <a:defRPr sz="936"/>
            </a:lvl3pPr>
            <a:lvl4pPr marL="713095" indent="0" algn="ctr">
              <a:buNone/>
              <a:defRPr sz="832"/>
            </a:lvl4pPr>
            <a:lvl5pPr marL="950793" indent="0" algn="ctr">
              <a:buNone/>
              <a:defRPr sz="832"/>
            </a:lvl5pPr>
            <a:lvl6pPr marL="1188491" indent="0" algn="ctr">
              <a:buNone/>
              <a:defRPr sz="832"/>
            </a:lvl6pPr>
            <a:lvl7pPr marL="1426190" indent="0" algn="ctr">
              <a:buNone/>
              <a:defRPr sz="832"/>
            </a:lvl7pPr>
            <a:lvl8pPr marL="1663888" indent="0" algn="ctr">
              <a:buNone/>
              <a:defRPr sz="832"/>
            </a:lvl8pPr>
            <a:lvl9pPr marL="1901586" indent="0" algn="ctr">
              <a:buNone/>
              <a:defRPr sz="83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97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9902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59335" y="189831"/>
            <a:ext cx="2247573" cy="302161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6617" y="189831"/>
            <a:ext cx="6612424" cy="302161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066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677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189" y="888906"/>
            <a:ext cx="8990290" cy="1483159"/>
          </a:xfrm>
        </p:spPr>
        <p:txBody>
          <a:bodyPr anchor="b"/>
          <a:lstStyle>
            <a:lvl1pPr>
              <a:defRPr sz="31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1189" y="2386096"/>
            <a:ext cx="8990290" cy="779958"/>
          </a:xfrm>
        </p:spPr>
        <p:txBody>
          <a:bodyPr/>
          <a:lstStyle>
            <a:lvl1pPr marL="0" indent="0">
              <a:buNone/>
              <a:defRPr sz="1248">
                <a:solidFill>
                  <a:schemeClr val="tx1">
                    <a:tint val="75000"/>
                  </a:schemeClr>
                </a:solidFill>
              </a:defRPr>
            </a:lvl1pPr>
            <a:lvl2pPr marL="237698" indent="0">
              <a:buNone/>
              <a:defRPr sz="1040">
                <a:solidFill>
                  <a:schemeClr val="tx1">
                    <a:tint val="75000"/>
                  </a:schemeClr>
                </a:solidFill>
              </a:defRPr>
            </a:lvl2pPr>
            <a:lvl3pPr marL="475397" indent="0">
              <a:buNone/>
              <a:defRPr sz="936">
                <a:solidFill>
                  <a:schemeClr val="tx1">
                    <a:tint val="75000"/>
                  </a:schemeClr>
                </a:solidFill>
              </a:defRPr>
            </a:lvl3pPr>
            <a:lvl4pPr marL="713095" indent="0">
              <a:buNone/>
              <a:defRPr sz="832">
                <a:solidFill>
                  <a:schemeClr val="tx1">
                    <a:tint val="75000"/>
                  </a:schemeClr>
                </a:solidFill>
              </a:defRPr>
            </a:lvl4pPr>
            <a:lvl5pPr marL="950793" indent="0">
              <a:buNone/>
              <a:defRPr sz="832">
                <a:solidFill>
                  <a:schemeClr val="tx1">
                    <a:tint val="75000"/>
                  </a:schemeClr>
                </a:solidFill>
              </a:defRPr>
            </a:lvl5pPr>
            <a:lvl6pPr marL="1188491" indent="0">
              <a:buNone/>
              <a:defRPr sz="832">
                <a:solidFill>
                  <a:schemeClr val="tx1">
                    <a:tint val="75000"/>
                  </a:schemeClr>
                </a:solidFill>
              </a:defRPr>
            </a:lvl6pPr>
            <a:lvl7pPr marL="1426190" indent="0">
              <a:buNone/>
              <a:defRPr sz="832">
                <a:solidFill>
                  <a:schemeClr val="tx1">
                    <a:tint val="75000"/>
                  </a:schemeClr>
                </a:solidFill>
              </a:defRPr>
            </a:lvl7pPr>
            <a:lvl8pPr marL="1663888" indent="0">
              <a:buNone/>
              <a:defRPr sz="832">
                <a:solidFill>
                  <a:schemeClr val="tx1">
                    <a:tint val="75000"/>
                  </a:schemeClr>
                </a:solidFill>
              </a:defRPr>
            </a:lvl8pPr>
            <a:lvl9pPr marL="1901586" indent="0">
              <a:buNone/>
              <a:defRPr sz="8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3773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6617" y="949156"/>
            <a:ext cx="4429998" cy="22622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910" y="949156"/>
            <a:ext cx="4429998" cy="22622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990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975" y="189831"/>
            <a:ext cx="8990290" cy="6891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7976" y="874049"/>
            <a:ext cx="4409639" cy="428358"/>
          </a:xfrm>
        </p:spPr>
        <p:txBody>
          <a:bodyPr anchor="b"/>
          <a:lstStyle>
            <a:lvl1pPr marL="0" indent="0">
              <a:buNone/>
              <a:defRPr sz="1248" b="1"/>
            </a:lvl1pPr>
            <a:lvl2pPr marL="237698" indent="0">
              <a:buNone/>
              <a:defRPr sz="1040" b="1"/>
            </a:lvl2pPr>
            <a:lvl3pPr marL="475397" indent="0">
              <a:buNone/>
              <a:defRPr sz="936" b="1"/>
            </a:lvl3pPr>
            <a:lvl4pPr marL="713095" indent="0">
              <a:buNone/>
              <a:defRPr sz="832" b="1"/>
            </a:lvl4pPr>
            <a:lvl5pPr marL="950793" indent="0">
              <a:buNone/>
              <a:defRPr sz="832" b="1"/>
            </a:lvl5pPr>
            <a:lvl6pPr marL="1188491" indent="0">
              <a:buNone/>
              <a:defRPr sz="832" b="1"/>
            </a:lvl6pPr>
            <a:lvl7pPr marL="1426190" indent="0">
              <a:buNone/>
              <a:defRPr sz="832" b="1"/>
            </a:lvl7pPr>
            <a:lvl8pPr marL="1663888" indent="0">
              <a:buNone/>
              <a:defRPr sz="832" b="1"/>
            </a:lvl8pPr>
            <a:lvl9pPr marL="1901586" indent="0">
              <a:buNone/>
              <a:defRPr sz="8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7976" y="1302407"/>
            <a:ext cx="4409639" cy="1915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76909" y="874049"/>
            <a:ext cx="4431356" cy="428358"/>
          </a:xfrm>
        </p:spPr>
        <p:txBody>
          <a:bodyPr anchor="b"/>
          <a:lstStyle>
            <a:lvl1pPr marL="0" indent="0">
              <a:buNone/>
              <a:defRPr sz="1248" b="1"/>
            </a:lvl1pPr>
            <a:lvl2pPr marL="237698" indent="0">
              <a:buNone/>
              <a:defRPr sz="1040" b="1"/>
            </a:lvl2pPr>
            <a:lvl3pPr marL="475397" indent="0">
              <a:buNone/>
              <a:defRPr sz="936" b="1"/>
            </a:lvl3pPr>
            <a:lvl4pPr marL="713095" indent="0">
              <a:buNone/>
              <a:defRPr sz="832" b="1"/>
            </a:lvl4pPr>
            <a:lvl5pPr marL="950793" indent="0">
              <a:buNone/>
              <a:defRPr sz="832" b="1"/>
            </a:lvl5pPr>
            <a:lvl6pPr marL="1188491" indent="0">
              <a:buNone/>
              <a:defRPr sz="832" b="1"/>
            </a:lvl6pPr>
            <a:lvl7pPr marL="1426190" indent="0">
              <a:buNone/>
              <a:defRPr sz="832" b="1"/>
            </a:lvl7pPr>
            <a:lvl8pPr marL="1663888" indent="0">
              <a:buNone/>
              <a:defRPr sz="832" b="1"/>
            </a:lvl8pPr>
            <a:lvl9pPr marL="1901586" indent="0">
              <a:buNone/>
              <a:defRPr sz="8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76909" y="1302407"/>
            <a:ext cx="4431356" cy="1915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076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086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35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975" y="237702"/>
            <a:ext cx="3361858" cy="831956"/>
          </a:xfrm>
        </p:spPr>
        <p:txBody>
          <a:bodyPr anchor="b"/>
          <a:lstStyle>
            <a:lvl1pPr>
              <a:defRPr sz="16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1356" y="513370"/>
            <a:ext cx="5276910" cy="2533834"/>
          </a:xfrm>
        </p:spPr>
        <p:txBody>
          <a:bodyPr/>
          <a:lstStyle>
            <a:lvl1pPr>
              <a:defRPr sz="1664"/>
            </a:lvl1pPr>
            <a:lvl2pPr>
              <a:defRPr sz="1456"/>
            </a:lvl2pPr>
            <a:lvl3pPr>
              <a:defRPr sz="1248"/>
            </a:lvl3pPr>
            <a:lvl4pPr>
              <a:defRPr sz="1040"/>
            </a:lvl4pPr>
            <a:lvl5pPr>
              <a:defRPr sz="1040"/>
            </a:lvl5pPr>
            <a:lvl6pPr>
              <a:defRPr sz="1040"/>
            </a:lvl6pPr>
            <a:lvl7pPr>
              <a:defRPr sz="1040"/>
            </a:lvl7pPr>
            <a:lvl8pPr>
              <a:defRPr sz="1040"/>
            </a:lvl8pPr>
            <a:lvl9pPr>
              <a:defRPr sz="10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7975" y="1069657"/>
            <a:ext cx="3361858" cy="1981673"/>
          </a:xfrm>
        </p:spPr>
        <p:txBody>
          <a:bodyPr/>
          <a:lstStyle>
            <a:lvl1pPr marL="0" indent="0">
              <a:buNone/>
              <a:defRPr sz="832"/>
            </a:lvl1pPr>
            <a:lvl2pPr marL="237698" indent="0">
              <a:buNone/>
              <a:defRPr sz="728"/>
            </a:lvl2pPr>
            <a:lvl3pPr marL="475397" indent="0">
              <a:buNone/>
              <a:defRPr sz="624"/>
            </a:lvl3pPr>
            <a:lvl4pPr marL="713095" indent="0">
              <a:buNone/>
              <a:defRPr sz="520"/>
            </a:lvl4pPr>
            <a:lvl5pPr marL="950793" indent="0">
              <a:buNone/>
              <a:defRPr sz="520"/>
            </a:lvl5pPr>
            <a:lvl6pPr marL="1188491" indent="0">
              <a:buNone/>
              <a:defRPr sz="520"/>
            </a:lvl6pPr>
            <a:lvl7pPr marL="1426190" indent="0">
              <a:buNone/>
              <a:defRPr sz="520"/>
            </a:lvl7pPr>
            <a:lvl8pPr marL="1663888" indent="0">
              <a:buNone/>
              <a:defRPr sz="520"/>
            </a:lvl8pPr>
            <a:lvl9pPr marL="1901586" indent="0">
              <a:buNone/>
              <a:defRPr sz="5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601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975" y="237702"/>
            <a:ext cx="3361858" cy="831956"/>
          </a:xfrm>
        </p:spPr>
        <p:txBody>
          <a:bodyPr anchor="b"/>
          <a:lstStyle>
            <a:lvl1pPr>
              <a:defRPr sz="16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31356" y="513370"/>
            <a:ext cx="5276910" cy="2533834"/>
          </a:xfrm>
        </p:spPr>
        <p:txBody>
          <a:bodyPr anchor="t"/>
          <a:lstStyle>
            <a:lvl1pPr marL="0" indent="0">
              <a:buNone/>
              <a:defRPr sz="1664"/>
            </a:lvl1pPr>
            <a:lvl2pPr marL="237698" indent="0">
              <a:buNone/>
              <a:defRPr sz="1456"/>
            </a:lvl2pPr>
            <a:lvl3pPr marL="475397" indent="0">
              <a:buNone/>
              <a:defRPr sz="1248"/>
            </a:lvl3pPr>
            <a:lvl4pPr marL="713095" indent="0">
              <a:buNone/>
              <a:defRPr sz="1040"/>
            </a:lvl4pPr>
            <a:lvl5pPr marL="950793" indent="0">
              <a:buNone/>
              <a:defRPr sz="1040"/>
            </a:lvl5pPr>
            <a:lvl6pPr marL="1188491" indent="0">
              <a:buNone/>
              <a:defRPr sz="1040"/>
            </a:lvl6pPr>
            <a:lvl7pPr marL="1426190" indent="0">
              <a:buNone/>
              <a:defRPr sz="1040"/>
            </a:lvl7pPr>
            <a:lvl8pPr marL="1663888" indent="0">
              <a:buNone/>
              <a:defRPr sz="1040"/>
            </a:lvl8pPr>
            <a:lvl9pPr marL="1901586" indent="0">
              <a:buNone/>
              <a:defRPr sz="10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7975" y="1069657"/>
            <a:ext cx="3361858" cy="1981673"/>
          </a:xfrm>
        </p:spPr>
        <p:txBody>
          <a:bodyPr/>
          <a:lstStyle>
            <a:lvl1pPr marL="0" indent="0">
              <a:buNone/>
              <a:defRPr sz="832"/>
            </a:lvl1pPr>
            <a:lvl2pPr marL="237698" indent="0">
              <a:buNone/>
              <a:defRPr sz="728"/>
            </a:lvl2pPr>
            <a:lvl3pPr marL="475397" indent="0">
              <a:buNone/>
              <a:defRPr sz="624"/>
            </a:lvl3pPr>
            <a:lvl4pPr marL="713095" indent="0">
              <a:buNone/>
              <a:defRPr sz="520"/>
            </a:lvl4pPr>
            <a:lvl5pPr marL="950793" indent="0">
              <a:buNone/>
              <a:defRPr sz="520"/>
            </a:lvl5pPr>
            <a:lvl6pPr marL="1188491" indent="0">
              <a:buNone/>
              <a:defRPr sz="520"/>
            </a:lvl6pPr>
            <a:lvl7pPr marL="1426190" indent="0">
              <a:buNone/>
              <a:defRPr sz="520"/>
            </a:lvl7pPr>
            <a:lvl8pPr marL="1663888" indent="0">
              <a:buNone/>
              <a:defRPr sz="520"/>
            </a:lvl8pPr>
            <a:lvl9pPr marL="1901586" indent="0">
              <a:buNone/>
              <a:defRPr sz="5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799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6618" y="189831"/>
            <a:ext cx="8990290" cy="689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618" y="949156"/>
            <a:ext cx="8990290" cy="22622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6617" y="3304714"/>
            <a:ext cx="2345293" cy="1898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E8224-B6CD-4EC1-B2F6-28138A15A3A0}" type="datetimeFigureOut">
              <a:rPr lang="zh-CN" altLang="en-US" smtClean="0"/>
              <a:t>2022/9/7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2793" y="3304714"/>
            <a:ext cx="3517940" cy="1898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61615" y="3304714"/>
            <a:ext cx="2345293" cy="1898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D5A2C-3732-4350-9C9B-445CF629E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087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75397" rtl="0" eaLnBrk="1" latinLnBrk="0" hangingPunct="1">
        <a:lnSpc>
          <a:spcPct val="90000"/>
        </a:lnSpc>
        <a:spcBef>
          <a:spcPct val="0"/>
        </a:spcBef>
        <a:buNone/>
        <a:defRPr sz="22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8849" indent="-118849" algn="l" defTabSz="475397" rtl="0" eaLnBrk="1" latinLnBrk="0" hangingPunct="1">
        <a:lnSpc>
          <a:spcPct val="90000"/>
        </a:lnSpc>
        <a:spcBef>
          <a:spcPts val="520"/>
        </a:spcBef>
        <a:buFont typeface="Arial" panose="020B0604020202020204" pitchFamily="34" charset="0"/>
        <a:buChar char="•"/>
        <a:defRPr sz="1456" kern="1200">
          <a:solidFill>
            <a:schemeClr val="tx1"/>
          </a:solidFill>
          <a:latin typeface="+mn-lt"/>
          <a:ea typeface="+mn-ea"/>
          <a:cs typeface="+mn-cs"/>
        </a:defRPr>
      </a:lvl1pPr>
      <a:lvl2pPr marL="356547" indent="-118849" algn="l" defTabSz="475397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1248" kern="1200">
          <a:solidFill>
            <a:schemeClr val="tx1"/>
          </a:solidFill>
          <a:latin typeface="+mn-lt"/>
          <a:ea typeface="+mn-ea"/>
          <a:cs typeface="+mn-cs"/>
        </a:defRPr>
      </a:lvl2pPr>
      <a:lvl3pPr marL="594246" indent="-118849" algn="l" defTabSz="475397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1040" kern="1200">
          <a:solidFill>
            <a:schemeClr val="tx1"/>
          </a:solidFill>
          <a:latin typeface="+mn-lt"/>
          <a:ea typeface="+mn-ea"/>
          <a:cs typeface="+mn-cs"/>
        </a:defRPr>
      </a:lvl3pPr>
      <a:lvl4pPr marL="831944" indent="-118849" algn="l" defTabSz="475397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6" kern="1200">
          <a:solidFill>
            <a:schemeClr val="tx1"/>
          </a:solidFill>
          <a:latin typeface="+mn-lt"/>
          <a:ea typeface="+mn-ea"/>
          <a:cs typeface="+mn-cs"/>
        </a:defRPr>
      </a:lvl4pPr>
      <a:lvl5pPr marL="1069642" indent="-118849" algn="l" defTabSz="475397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6" kern="1200">
          <a:solidFill>
            <a:schemeClr val="tx1"/>
          </a:solidFill>
          <a:latin typeface="+mn-lt"/>
          <a:ea typeface="+mn-ea"/>
          <a:cs typeface="+mn-cs"/>
        </a:defRPr>
      </a:lvl5pPr>
      <a:lvl6pPr marL="1307341" indent="-118849" algn="l" defTabSz="475397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6" kern="1200">
          <a:solidFill>
            <a:schemeClr val="tx1"/>
          </a:solidFill>
          <a:latin typeface="+mn-lt"/>
          <a:ea typeface="+mn-ea"/>
          <a:cs typeface="+mn-cs"/>
        </a:defRPr>
      </a:lvl6pPr>
      <a:lvl7pPr marL="1545039" indent="-118849" algn="l" defTabSz="475397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6" kern="1200">
          <a:solidFill>
            <a:schemeClr val="tx1"/>
          </a:solidFill>
          <a:latin typeface="+mn-lt"/>
          <a:ea typeface="+mn-ea"/>
          <a:cs typeface="+mn-cs"/>
        </a:defRPr>
      </a:lvl7pPr>
      <a:lvl8pPr marL="1782737" indent="-118849" algn="l" defTabSz="475397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6" kern="1200">
          <a:solidFill>
            <a:schemeClr val="tx1"/>
          </a:solidFill>
          <a:latin typeface="+mn-lt"/>
          <a:ea typeface="+mn-ea"/>
          <a:cs typeface="+mn-cs"/>
        </a:defRPr>
      </a:lvl8pPr>
      <a:lvl9pPr marL="2020435" indent="-118849" algn="l" defTabSz="475397" rtl="0" eaLnBrk="1" latinLnBrk="0" hangingPunct="1">
        <a:lnSpc>
          <a:spcPct val="90000"/>
        </a:lnSpc>
        <a:spcBef>
          <a:spcPts val="260"/>
        </a:spcBef>
        <a:buFont typeface="Arial" panose="020B0604020202020204" pitchFamily="34" charset="0"/>
        <a:buChar char="•"/>
        <a:defRPr sz="9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75397" rtl="0" eaLnBrk="1" latinLnBrk="0" hangingPunct="1">
        <a:defRPr sz="936" kern="1200">
          <a:solidFill>
            <a:schemeClr val="tx1"/>
          </a:solidFill>
          <a:latin typeface="+mn-lt"/>
          <a:ea typeface="+mn-ea"/>
          <a:cs typeface="+mn-cs"/>
        </a:defRPr>
      </a:lvl1pPr>
      <a:lvl2pPr marL="237698" algn="l" defTabSz="475397" rtl="0" eaLnBrk="1" latinLnBrk="0" hangingPunct="1">
        <a:defRPr sz="936" kern="1200">
          <a:solidFill>
            <a:schemeClr val="tx1"/>
          </a:solidFill>
          <a:latin typeface="+mn-lt"/>
          <a:ea typeface="+mn-ea"/>
          <a:cs typeface="+mn-cs"/>
        </a:defRPr>
      </a:lvl2pPr>
      <a:lvl3pPr marL="475397" algn="l" defTabSz="475397" rtl="0" eaLnBrk="1" latinLnBrk="0" hangingPunct="1">
        <a:defRPr sz="936" kern="1200">
          <a:solidFill>
            <a:schemeClr val="tx1"/>
          </a:solidFill>
          <a:latin typeface="+mn-lt"/>
          <a:ea typeface="+mn-ea"/>
          <a:cs typeface="+mn-cs"/>
        </a:defRPr>
      </a:lvl3pPr>
      <a:lvl4pPr marL="713095" algn="l" defTabSz="475397" rtl="0" eaLnBrk="1" latinLnBrk="0" hangingPunct="1">
        <a:defRPr sz="936" kern="1200">
          <a:solidFill>
            <a:schemeClr val="tx1"/>
          </a:solidFill>
          <a:latin typeface="+mn-lt"/>
          <a:ea typeface="+mn-ea"/>
          <a:cs typeface="+mn-cs"/>
        </a:defRPr>
      </a:lvl4pPr>
      <a:lvl5pPr marL="950793" algn="l" defTabSz="475397" rtl="0" eaLnBrk="1" latinLnBrk="0" hangingPunct="1">
        <a:defRPr sz="936" kern="1200">
          <a:solidFill>
            <a:schemeClr val="tx1"/>
          </a:solidFill>
          <a:latin typeface="+mn-lt"/>
          <a:ea typeface="+mn-ea"/>
          <a:cs typeface="+mn-cs"/>
        </a:defRPr>
      </a:lvl5pPr>
      <a:lvl6pPr marL="1188491" algn="l" defTabSz="475397" rtl="0" eaLnBrk="1" latinLnBrk="0" hangingPunct="1">
        <a:defRPr sz="936" kern="1200">
          <a:solidFill>
            <a:schemeClr val="tx1"/>
          </a:solidFill>
          <a:latin typeface="+mn-lt"/>
          <a:ea typeface="+mn-ea"/>
          <a:cs typeface="+mn-cs"/>
        </a:defRPr>
      </a:lvl6pPr>
      <a:lvl7pPr marL="1426190" algn="l" defTabSz="475397" rtl="0" eaLnBrk="1" latinLnBrk="0" hangingPunct="1">
        <a:defRPr sz="936" kern="1200">
          <a:solidFill>
            <a:schemeClr val="tx1"/>
          </a:solidFill>
          <a:latin typeface="+mn-lt"/>
          <a:ea typeface="+mn-ea"/>
          <a:cs typeface="+mn-cs"/>
        </a:defRPr>
      </a:lvl7pPr>
      <a:lvl8pPr marL="1663888" algn="l" defTabSz="475397" rtl="0" eaLnBrk="1" latinLnBrk="0" hangingPunct="1">
        <a:defRPr sz="936" kern="1200">
          <a:solidFill>
            <a:schemeClr val="tx1"/>
          </a:solidFill>
          <a:latin typeface="+mn-lt"/>
          <a:ea typeface="+mn-ea"/>
          <a:cs typeface="+mn-cs"/>
        </a:defRPr>
      </a:lvl8pPr>
      <a:lvl9pPr marL="1901586" algn="l" defTabSz="475397" rtl="0" eaLnBrk="1" latinLnBrk="0" hangingPunct="1">
        <a:defRPr sz="9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roup 137">
            <a:extLst>
              <a:ext uri="{FF2B5EF4-FFF2-40B4-BE49-F238E27FC236}">
                <a16:creationId xmlns:a16="http://schemas.microsoft.com/office/drawing/2014/main" id="{A98AC67A-8514-AA1E-A840-500F743EB4E6}"/>
              </a:ext>
            </a:extLst>
          </p:cNvPr>
          <p:cNvGrpSpPr/>
          <p:nvPr/>
        </p:nvGrpSpPr>
        <p:grpSpPr>
          <a:xfrm>
            <a:off x="-63500" y="12247"/>
            <a:ext cx="10487025" cy="3548516"/>
            <a:chOff x="721997" y="731240"/>
            <a:chExt cx="10487025" cy="3548516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C4EF15D-5AD0-6521-5570-A95AC9A8F4F1}"/>
                </a:ext>
              </a:extLst>
            </p:cNvPr>
            <p:cNvSpPr/>
            <p:nvPr/>
          </p:nvSpPr>
          <p:spPr>
            <a:xfrm>
              <a:off x="785497" y="731240"/>
              <a:ext cx="5205309" cy="3548516"/>
            </a:xfrm>
            <a:prstGeom prst="rect">
              <a:avLst/>
            </a:prstGeom>
            <a:noFill/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A01B4FEA-CF41-40FA-1A6C-EA6342C01F9D}"/>
                </a:ext>
              </a:extLst>
            </p:cNvPr>
            <p:cNvGrpSpPr/>
            <p:nvPr/>
          </p:nvGrpSpPr>
          <p:grpSpPr>
            <a:xfrm>
              <a:off x="721997" y="1065982"/>
              <a:ext cx="5267925" cy="1607575"/>
              <a:chOff x="-97114" y="20418"/>
              <a:chExt cx="5267925" cy="1607575"/>
            </a:xfrm>
          </p:grpSpPr>
          <p:pic>
            <p:nvPicPr>
              <p:cNvPr id="189" name="Picture 188">
                <a:extLst>
                  <a:ext uri="{FF2B5EF4-FFF2-40B4-BE49-F238E27FC236}">
                    <a16:creationId xmlns:a16="http://schemas.microsoft.com/office/drawing/2014/main" id="{2F66B47E-EE66-A562-800B-15DE3FC31A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0535" t="36541" r="12322" b="39628"/>
              <a:stretch/>
            </p:blipFill>
            <p:spPr>
              <a:xfrm>
                <a:off x="271158" y="316329"/>
                <a:ext cx="4577064" cy="1060452"/>
              </a:xfrm>
              <a:prstGeom prst="rect">
                <a:avLst/>
              </a:prstGeom>
            </p:spPr>
          </p:pic>
          <p:grpSp>
            <p:nvGrpSpPr>
              <p:cNvPr id="190" name="Group 189">
                <a:extLst>
                  <a:ext uri="{FF2B5EF4-FFF2-40B4-BE49-F238E27FC236}">
                    <a16:creationId xmlns:a16="http://schemas.microsoft.com/office/drawing/2014/main" id="{29BC533A-E614-5B5F-C668-27D8F71F63D8}"/>
                  </a:ext>
                </a:extLst>
              </p:cNvPr>
              <p:cNvGrpSpPr/>
              <p:nvPr/>
            </p:nvGrpSpPr>
            <p:grpSpPr>
              <a:xfrm>
                <a:off x="-97114" y="20418"/>
                <a:ext cx="5267925" cy="1607575"/>
                <a:chOff x="0" y="266204"/>
                <a:chExt cx="5267925" cy="1607575"/>
              </a:xfrm>
            </p:grpSpPr>
            <p:grpSp>
              <p:nvGrpSpPr>
                <p:cNvPr id="191" name="Group 190">
                  <a:extLst>
                    <a:ext uri="{FF2B5EF4-FFF2-40B4-BE49-F238E27FC236}">
                      <a16:creationId xmlns:a16="http://schemas.microsoft.com/office/drawing/2014/main" id="{C77C6F61-927C-9F3E-4314-F40AA3129065}"/>
                    </a:ext>
                  </a:extLst>
                </p:cNvPr>
                <p:cNvGrpSpPr/>
                <p:nvPr/>
              </p:nvGrpSpPr>
              <p:grpSpPr>
                <a:xfrm>
                  <a:off x="0" y="266204"/>
                  <a:ext cx="4544818" cy="1607575"/>
                  <a:chOff x="-636479" y="-287681"/>
                  <a:chExt cx="4544818" cy="1607575"/>
                </a:xfrm>
              </p:grpSpPr>
              <p:grpSp>
                <p:nvGrpSpPr>
                  <p:cNvPr id="195" name="Group 194">
                    <a:extLst>
                      <a:ext uri="{FF2B5EF4-FFF2-40B4-BE49-F238E27FC236}">
                        <a16:creationId xmlns:a16="http://schemas.microsoft.com/office/drawing/2014/main" id="{A1CC821A-F762-7E1C-9FFE-ACE529DD7156}"/>
                      </a:ext>
                    </a:extLst>
                  </p:cNvPr>
                  <p:cNvGrpSpPr/>
                  <p:nvPr/>
                </p:nvGrpSpPr>
                <p:grpSpPr>
                  <a:xfrm>
                    <a:off x="-636479" y="25758"/>
                    <a:ext cx="396305" cy="1000335"/>
                    <a:chOff x="-572979" y="38458"/>
                    <a:chExt cx="396305" cy="1000335"/>
                  </a:xfrm>
                </p:grpSpPr>
                <p:cxnSp>
                  <p:nvCxnSpPr>
                    <p:cNvPr id="201" name="直接连接符 90">
                      <a:extLst>
                        <a:ext uri="{FF2B5EF4-FFF2-40B4-BE49-F238E27FC236}">
                          <a16:creationId xmlns:a16="http://schemas.microsoft.com/office/drawing/2014/main" id="{711E238A-C6B5-DE25-9DD8-F65BACFCA2A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390215" y="1038793"/>
                      <a:ext cx="213541" cy="0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2" name="直接连接符 91">
                      <a:extLst>
                        <a:ext uri="{FF2B5EF4-FFF2-40B4-BE49-F238E27FC236}">
                          <a16:creationId xmlns:a16="http://schemas.microsoft.com/office/drawing/2014/main" id="{94487686-0199-DDD5-04D3-04FDFBA5EFA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390215" y="38458"/>
                      <a:ext cx="213541" cy="0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3" name="直接连接符 92">
                      <a:extLst>
                        <a:ext uri="{FF2B5EF4-FFF2-40B4-BE49-F238E27FC236}">
                          <a16:creationId xmlns:a16="http://schemas.microsoft.com/office/drawing/2014/main" id="{CECB5A31-499A-E50E-DEFC-ABDE1575826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-268903" y="47789"/>
                      <a:ext cx="0" cy="972342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  <a:headEnd type="stealth"/>
                      <a:tailEnd type="stealt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4" name="文本框 9">
                      <a:extLst>
                        <a:ext uri="{FF2B5EF4-FFF2-40B4-BE49-F238E27FC236}">
                          <a16:creationId xmlns:a16="http://schemas.microsoft.com/office/drawing/2014/main" id="{EB26F7D0-7705-D238-6FA5-1CCE8E1725C6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-786980" y="329960"/>
                      <a:ext cx="766555" cy="33855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altLang="zh-CN" sz="1600" dirty="0">
                          <a:cs typeface="Calibri" panose="020F0502020204030204" pitchFamily="34" charset="0"/>
                        </a:rPr>
                        <a:t>26 mm</a:t>
                      </a:r>
                      <a:endParaRPr lang="zh-CN" altLang="en-US" sz="1600" dirty="0">
                        <a:cs typeface="Calibri" panose="020F0502020204030204" pitchFamily="34" charset="0"/>
                      </a:endParaRPr>
                    </a:p>
                  </p:txBody>
                </p:sp>
              </p:grpSp>
              <p:cxnSp>
                <p:nvCxnSpPr>
                  <p:cNvPr id="196" name="直接连接符 87">
                    <a:extLst>
                      <a:ext uri="{FF2B5EF4-FFF2-40B4-BE49-F238E27FC236}">
                        <a16:creationId xmlns:a16="http://schemas.microsoft.com/office/drawing/2014/main" id="{260C2FA4-17C7-8B93-C87E-74E2D835FF8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92897" y="1087438"/>
                    <a:ext cx="1" cy="232456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" name="直接连接符 88">
                    <a:extLst>
                      <a:ext uri="{FF2B5EF4-FFF2-40B4-BE49-F238E27FC236}">
                        <a16:creationId xmlns:a16="http://schemas.microsoft.com/office/drawing/2014/main" id="{C4673979-2B97-7D36-8E46-E67112300C7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204241" y="1236297"/>
                    <a:ext cx="4097138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  <a:headEnd type="stealth"/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8" name="文本框 9">
                    <a:extLst>
                      <a:ext uri="{FF2B5EF4-FFF2-40B4-BE49-F238E27FC236}">
                        <a16:creationId xmlns:a16="http://schemas.microsoft.com/office/drawing/2014/main" id="{68642208-EED9-8F52-67BE-4C0836AC71E7}"/>
                      </a:ext>
                    </a:extLst>
                  </p:cNvPr>
                  <p:cNvSpPr txBox="1"/>
                  <p:nvPr/>
                </p:nvSpPr>
                <p:spPr>
                  <a:xfrm>
                    <a:off x="1527826" y="959758"/>
                    <a:ext cx="870751" cy="3385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zh-CN" sz="1600" dirty="0">
                        <a:cs typeface="Calibri" panose="020F0502020204030204" pitchFamily="34" charset="0"/>
                      </a:rPr>
                      <a:t>102 mm</a:t>
                    </a:r>
                    <a:endParaRPr lang="zh-CN" altLang="en-US" sz="1600" dirty="0">
                      <a:cs typeface="Calibri" panose="020F0502020204030204" pitchFamily="34" charset="0"/>
                    </a:endParaRPr>
                  </a:p>
                </p:txBody>
              </p:sp>
              <p:cxnSp>
                <p:nvCxnSpPr>
                  <p:cNvPr id="199" name="直接连接符 94">
                    <a:extLst>
                      <a:ext uri="{FF2B5EF4-FFF2-40B4-BE49-F238E27FC236}">
                        <a16:creationId xmlns:a16="http://schemas.microsoft.com/office/drawing/2014/main" id="{BDB79EE0-7F83-E1C7-182A-1104FB0DD6C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-209323" y="1061027"/>
                    <a:ext cx="1" cy="232456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0" name="文本框 9">
                    <a:extLst>
                      <a:ext uri="{FF2B5EF4-FFF2-40B4-BE49-F238E27FC236}">
                        <a16:creationId xmlns:a16="http://schemas.microsoft.com/office/drawing/2014/main" id="{0E18A164-AD28-7CCE-5754-6FADD93624C1}"/>
                      </a:ext>
                    </a:extLst>
                  </p:cNvPr>
                  <p:cNvSpPr txBox="1"/>
                  <p:nvPr/>
                </p:nvSpPr>
                <p:spPr>
                  <a:xfrm>
                    <a:off x="-240174" y="-287681"/>
                    <a:ext cx="4148513" cy="3385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zh-CN" sz="1600" dirty="0">
                        <a:cs typeface="Calibri" panose="020F0502020204030204" pitchFamily="34" charset="0"/>
                      </a:rPr>
                      <a:t>Raster path, total dwell time = 8.15 min</a:t>
                    </a:r>
                    <a:endParaRPr lang="zh-CN" altLang="en-US" sz="1600" dirty="0">
                      <a:cs typeface="Calibri" panose="020F0502020204030204" pitchFamily="34" charset="0"/>
                    </a:endParaRPr>
                  </a:p>
                </p:txBody>
              </p:sp>
            </p:grpSp>
            <p:sp>
              <p:nvSpPr>
                <p:cNvPr id="192" name="文本框 9">
                  <a:extLst>
                    <a:ext uri="{FF2B5EF4-FFF2-40B4-BE49-F238E27FC236}">
                      <a16:creationId xmlns:a16="http://schemas.microsoft.com/office/drawing/2014/main" id="{C301E0B4-7BAD-6B3B-6BA4-6112BED8A37B}"/>
                    </a:ext>
                  </a:extLst>
                </p:cNvPr>
                <p:cNvSpPr txBox="1"/>
                <p:nvPr/>
              </p:nvSpPr>
              <p:spPr>
                <a:xfrm>
                  <a:off x="4792985" y="1399925"/>
                  <a:ext cx="474940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400" dirty="0">
                      <a:cs typeface="Calibri" panose="020F0502020204030204" pitchFamily="34" charset="0"/>
                    </a:rPr>
                    <a:t>0.1</a:t>
                  </a:r>
                  <a:endParaRPr lang="zh-CN" altLang="en-US" sz="1400" dirty="0"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3" name="文本框 9">
                  <a:extLst>
                    <a:ext uri="{FF2B5EF4-FFF2-40B4-BE49-F238E27FC236}">
                      <a16:creationId xmlns:a16="http://schemas.microsoft.com/office/drawing/2014/main" id="{5F79B1BB-16BE-1B68-8FCA-38B654F3C45A}"/>
                    </a:ext>
                  </a:extLst>
                </p:cNvPr>
                <p:cNvSpPr txBox="1"/>
                <p:nvPr/>
              </p:nvSpPr>
              <p:spPr>
                <a:xfrm>
                  <a:off x="4792985" y="447370"/>
                  <a:ext cx="474940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400" dirty="0">
                      <a:cs typeface="Calibri" panose="020F0502020204030204" pitchFamily="34" charset="0"/>
                    </a:rPr>
                    <a:t>0.3</a:t>
                  </a:r>
                  <a:endParaRPr lang="zh-CN" altLang="en-US" sz="1400" dirty="0"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94" name="文本框 9">
                  <a:extLst>
                    <a:ext uri="{FF2B5EF4-FFF2-40B4-BE49-F238E27FC236}">
                      <a16:creationId xmlns:a16="http://schemas.microsoft.com/office/drawing/2014/main" id="{4410BA8B-7157-2CAA-908C-1EEE7375DCE0}"/>
                    </a:ext>
                  </a:extLst>
                </p:cNvPr>
                <p:cNvSpPr txBox="1"/>
                <p:nvPr/>
              </p:nvSpPr>
              <p:spPr>
                <a:xfrm>
                  <a:off x="4544818" y="322352"/>
                  <a:ext cx="474940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400" dirty="0">
                      <a:cs typeface="Calibri" panose="020F0502020204030204" pitchFamily="34" charset="0"/>
                    </a:rPr>
                    <a:t>[ s ]</a:t>
                  </a:r>
                  <a:endParaRPr lang="zh-CN" altLang="en-US" sz="1400" dirty="0">
                    <a:cs typeface="Calibri" panose="020F0502020204030204" pitchFamily="34" charset="0"/>
                  </a:endParaRPr>
                </a:p>
              </p:txBody>
            </p:sp>
          </p:grp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F32FEDAF-B325-0D23-4ECD-879254CB2862}"/>
                </a:ext>
              </a:extLst>
            </p:cNvPr>
            <p:cNvGrpSpPr/>
            <p:nvPr/>
          </p:nvGrpSpPr>
          <p:grpSpPr>
            <a:xfrm>
              <a:off x="939299" y="2846780"/>
              <a:ext cx="5075681" cy="1432975"/>
              <a:chOff x="120188" y="1526133"/>
              <a:chExt cx="5075681" cy="1432975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9443F630-258C-2D5F-94F1-16F27BD09AFE}"/>
                  </a:ext>
                </a:extLst>
              </p:cNvPr>
              <p:cNvGrpSpPr/>
              <p:nvPr/>
            </p:nvGrpSpPr>
            <p:grpSpPr>
              <a:xfrm>
                <a:off x="120188" y="1716759"/>
                <a:ext cx="4700281" cy="1177909"/>
                <a:chOff x="7291693" y="160270"/>
                <a:chExt cx="4700281" cy="1177909"/>
              </a:xfrm>
            </p:grpSpPr>
            <p:pic>
              <p:nvPicPr>
                <p:cNvPr id="177" name="Picture 176">
                  <a:extLst>
                    <a:ext uri="{FF2B5EF4-FFF2-40B4-BE49-F238E27FC236}">
                      <a16:creationId xmlns:a16="http://schemas.microsoft.com/office/drawing/2014/main" id="{20881BCA-279A-1872-C48F-8AEF860B9D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4320" t="35671" r="13102" b="39532"/>
                <a:stretch/>
              </p:blipFill>
              <p:spPr>
                <a:xfrm>
                  <a:off x="7704351" y="197780"/>
                  <a:ext cx="4287623" cy="1098700"/>
                </a:xfrm>
                <a:prstGeom prst="rect">
                  <a:avLst/>
                </a:prstGeom>
              </p:spPr>
            </p:pic>
            <p:grpSp>
              <p:nvGrpSpPr>
                <p:cNvPr id="178" name="Group 177">
                  <a:extLst>
                    <a:ext uri="{FF2B5EF4-FFF2-40B4-BE49-F238E27FC236}">
                      <a16:creationId xmlns:a16="http://schemas.microsoft.com/office/drawing/2014/main" id="{A95FB391-5E53-DD46-CA54-D1E58AC6FB2B}"/>
                    </a:ext>
                  </a:extLst>
                </p:cNvPr>
                <p:cNvGrpSpPr/>
                <p:nvPr/>
              </p:nvGrpSpPr>
              <p:grpSpPr>
                <a:xfrm>
                  <a:off x="7291693" y="160270"/>
                  <a:ext cx="4397994" cy="1177909"/>
                  <a:chOff x="7255457" y="406056"/>
                  <a:chExt cx="4397994" cy="1177909"/>
                </a:xfrm>
              </p:grpSpPr>
              <p:sp>
                <p:nvSpPr>
                  <p:cNvPr id="182" name="文本框 9">
                    <a:extLst>
                      <a:ext uri="{FF2B5EF4-FFF2-40B4-BE49-F238E27FC236}">
                        <a16:creationId xmlns:a16="http://schemas.microsoft.com/office/drawing/2014/main" id="{D61725B5-BE2D-C78D-2729-C0A35129B707}"/>
                      </a:ext>
                    </a:extLst>
                  </p:cNvPr>
                  <p:cNvSpPr txBox="1"/>
                  <p:nvPr/>
                </p:nvSpPr>
                <p:spPr>
                  <a:xfrm>
                    <a:off x="7703781" y="1245411"/>
                    <a:ext cx="3733363" cy="3385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zh-CN" sz="1600" dirty="0">
                        <a:cs typeface="Calibri" panose="020F0502020204030204" pitchFamily="34" charset="0"/>
                      </a:rPr>
                      <a:t>92 mm</a:t>
                    </a:r>
                    <a:endParaRPr lang="zh-CN" altLang="en-US" sz="1600" dirty="0"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83" name="Group 182">
                    <a:extLst>
                      <a:ext uri="{FF2B5EF4-FFF2-40B4-BE49-F238E27FC236}">
                        <a16:creationId xmlns:a16="http://schemas.microsoft.com/office/drawing/2014/main" id="{03A63DBF-5445-3FFF-658C-72DEC348A735}"/>
                      </a:ext>
                    </a:extLst>
                  </p:cNvPr>
                  <p:cNvGrpSpPr/>
                  <p:nvPr/>
                </p:nvGrpSpPr>
                <p:grpSpPr>
                  <a:xfrm>
                    <a:off x="7255457" y="628321"/>
                    <a:ext cx="429697" cy="766555"/>
                    <a:chOff x="7241171" y="630702"/>
                    <a:chExt cx="429697" cy="766555"/>
                  </a:xfrm>
                </p:grpSpPr>
                <p:cxnSp>
                  <p:nvCxnSpPr>
                    <p:cNvPr id="185" name="直接连接符 90">
                      <a:extLst>
                        <a:ext uri="{FF2B5EF4-FFF2-40B4-BE49-F238E27FC236}">
                          <a16:creationId xmlns:a16="http://schemas.microsoft.com/office/drawing/2014/main" id="{831DDC59-C83D-723D-AC92-4CB4A46D170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457327" y="1317518"/>
                      <a:ext cx="213541" cy="0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6" name="直接连接符 91">
                      <a:extLst>
                        <a:ext uri="{FF2B5EF4-FFF2-40B4-BE49-F238E27FC236}">
                          <a16:creationId xmlns:a16="http://schemas.microsoft.com/office/drawing/2014/main" id="{6E54FFBA-BA1E-DAF5-2EBB-9A14C940C7D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457327" y="705328"/>
                      <a:ext cx="213541" cy="0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7" name="直接连接符 92">
                      <a:extLst>
                        <a:ext uri="{FF2B5EF4-FFF2-40B4-BE49-F238E27FC236}">
                          <a16:creationId xmlns:a16="http://schemas.microsoft.com/office/drawing/2014/main" id="{09C7A167-C3BE-A4CC-0DD7-9AD6A762909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7578639" y="714659"/>
                      <a:ext cx="0" cy="598644"/>
                    </a:xfrm>
                    <a:prstGeom prst="line">
                      <a:avLst/>
                    </a:prstGeom>
                    <a:ln w="19050">
                      <a:solidFill>
                        <a:schemeClr val="tx1"/>
                      </a:solidFill>
                      <a:headEnd type="stealth"/>
                      <a:tailEnd type="stealt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8" name="文本框 9">
                      <a:extLst>
                        <a:ext uri="{FF2B5EF4-FFF2-40B4-BE49-F238E27FC236}">
                          <a16:creationId xmlns:a16="http://schemas.microsoft.com/office/drawing/2014/main" id="{CF189347-B958-BE0B-77E1-77FA0EAACA72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7027170" y="844703"/>
                      <a:ext cx="766555" cy="33855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zh-CN" sz="1600" dirty="0">
                          <a:cs typeface="Calibri" panose="020F0502020204030204" pitchFamily="34" charset="0"/>
                        </a:rPr>
                        <a:t>16 mm</a:t>
                      </a:r>
                      <a:endParaRPr lang="zh-CN" altLang="en-US" sz="1600" dirty="0">
                        <a:cs typeface="Calibri" panose="020F0502020204030204" pitchFamily="34" charset="0"/>
                      </a:endParaRPr>
                    </a:p>
                  </p:txBody>
                </p:sp>
              </p:grpSp>
              <p:sp>
                <p:nvSpPr>
                  <p:cNvPr id="184" name="文本框 9">
                    <a:extLst>
                      <a:ext uri="{FF2B5EF4-FFF2-40B4-BE49-F238E27FC236}">
                        <a16:creationId xmlns:a16="http://schemas.microsoft.com/office/drawing/2014/main" id="{79C3CC0D-78F6-6C01-DFE8-9D81DE1951C4}"/>
                      </a:ext>
                    </a:extLst>
                  </p:cNvPr>
                  <p:cNvSpPr txBox="1"/>
                  <p:nvPr/>
                </p:nvSpPr>
                <p:spPr>
                  <a:xfrm>
                    <a:off x="7501677" y="406056"/>
                    <a:ext cx="4151774" cy="3385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zh-CN" sz="1600" dirty="0">
                        <a:cs typeface="Calibri" panose="020F0502020204030204" pitchFamily="34" charset="0"/>
                      </a:rPr>
                      <a:t>Raster path, simulated residual RMS = 0.20 nm</a:t>
                    </a:r>
                    <a:endParaRPr lang="zh-CN" altLang="en-US" sz="1600" dirty="0"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179" name="直接连接符 87">
                  <a:extLst>
                    <a:ext uri="{FF2B5EF4-FFF2-40B4-BE49-F238E27FC236}">
                      <a16:creationId xmlns:a16="http://schemas.microsoft.com/office/drawing/2014/main" id="{B8F34FFD-A98E-F349-C614-435CBEB174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56305" y="1098728"/>
                  <a:ext cx="1" cy="23245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直接连接符 88">
                  <a:extLst>
                    <a:ext uri="{FF2B5EF4-FFF2-40B4-BE49-F238E27FC236}">
                      <a16:creationId xmlns:a16="http://schemas.microsoft.com/office/drawing/2014/main" id="{9527CD4A-B998-CB80-2E9E-DA7AD18972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752549" y="1266639"/>
                  <a:ext cx="3707496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headEnd type="stealth"/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接连接符 94">
                  <a:extLst>
                    <a:ext uri="{FF2B5EF4-FFF2-40B4-BE49-F238E27FC236}">
                      <a16:creationId xmlns:a16="http://schemas.microsoft.com/office/drawing/2014/main" id="{1FE82C42-55EB-A591-7BCD-CFB3804412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747467" y="1091369"/>
                  <a:ext cx="1" cy="23245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4" name="文本框 9">
                <a:extLst>
                  <a:ext uri="{FF2B5EF4-FFF2-40B4-BE49-F238E27FC236}">
                    <a16:creationId xmlns:a16="http://schemas.microsoft.com/office/drawing/2014/main" id="{3BA1B5C0-15EE-2B6D-D876-2C1224C11B5D}"/>
                  </a:ext>
                </a:extLst>
              </p:cNvPr>
              <p:cNvSpPr txBox="1"/>
              <p:nvPr/>
            </p:nvSpPr>
            <p:spPr>
              <a:xfrm>
                <a:off x="4656356" y="2651331"/>
                <a:ext cx="539363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1400" dirty="0">
                    <a:cs typeface="Calibri" panose="020F0502020204030204" pitchFamily="34" charset="0"/>
                  </a:rPr>
                  <a:t>-0.5</a:t>
                </a:r>
                <a:endParaRPr lang="zh-CN" altLang="en-US" sz="1400" dirty="0">
                  <a:cs typeface="Calibri" panose="020F0502020204030204" pitchFamily="34" charset="0"/>
                </a:endParaRPr>
              </a:p>
            </p:txBody>
          </p:sp>
          <p:sp>
            <p:nvSpPr>
              <p:cNvPr id="175" name="文本框 9">
                <a:extLst>
                  <a:ext uri="{FF2B5EF4-FFF2-40B4-BE49-F238E27FC236}">
                    <a16:creationId xmlns:a16="http://schemas.microsoft.com/office/drawing/2014/main" id="{05F640A4-1A45-8A8A-29FE-9D6A7BE3BCDE}"/>
                  </a:ext>
                </a:extLst>
              </p:cNvPr>
              <p:cNvSpPr txBox="1"/>
              <p:nvPr/>
            </p:nvSpPr>
            <p:spPr>
              <a:xfrm>
                <a:off x="4734742" y="1689251"/>
                <a:ext cx="461127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cs typeface="Calibri" panose="020F0502020204030204" pitchFamily="34" charset="0"/>
                  </a:rPr>
                  <a:t>0.5</a:t>
                </a:r>
                <a:endParaRPr lang="zh-CN" altLang="en-US" sz="1400" dirty="0">
                  <a:cs typeface="Calibri" panose="020F0502020204030204" pitchFamily="34" charset="0"/>
                </a:endParaRPr>
              </a:p>
            </p:txBody>
          </p:sp>
          <p:sp>
            <p:nvSpPr>
              <p:cNvPr id="176" name="文本框 9">
                <a:extLst>
                  <a:ext uri="{FF2B5EF4-FFF2-40B4-BE49-F238E27FC236}">
                    <a16:creationId xmlns:a16="http://schemas.microsoft.com/office/drawing/2014/main" id="{D9D41907-4D89-33D8-FB06-AF21AEBA747D}"/>
                  </a:ext>
                </a:extLst>
              </p:cNvPr>
              <p:cNvSpPr txBox="1"/>
              <p:nvPr/>
            </p:nvSpPr>
            <p:spPr>
              <a:xfrm>
                <a:off x="4415469" y="1526133"/>
                <a:ext cx="574677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cs typeface="Calibri" panose="020F0502020204030204" pitchFamily="34" charset="0"/>
                  </a:rPr>
                  <a:t>[ nm ]</a:t>
                </a:r>
                <a:endParaRPr lang="zh-CN" altLang="en-US" sz="1400" dirty="0"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3E5F1CD1-BCF4-E8E0-5C45-28A75952F828}"/>
                </a:ext>
              </a:extLst>
            </p:cNvPr>
            <p:cNvSpPr/>
            <p:nvPr/>
          </p:nvSpPr>
          <p:spPr>
            <a:xfrm>
              <a:off x="785497" y="741085"/>
              <a:ext cx="5205309" cy="297004"/>
            </a:xfrm>
            <a:prstGeom prst="rect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b="1" dirty="0">
                  <a:solidFill>
                    <a:schemeClr val="tx1"/>
                  </a:solidFill>
                </a:rPr>
                <a:t>(a)                          </a:t>
              </a:r>
              <a:r>
                <a:rPr lang="en-US" sz="1600" dirty="0">
                  <a:solidFill>
                    <a:schemeClr val="tx1"/>
                  </a:solidFill>
                </a:rPr>
                <a:t>Scheduling and simulation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7EFF5540-DB90-C6CF-A3C5-F52080244BC6}"/>
                </a:ext>
              </a:extLst>
            </p:cNvPr>
            <p:cNvGrpSpPr/>
            <p:nvPr/>
          </p:nvGrpSpPr>
          <p:grpSpPr>
            <a:xfrm>
              <a:off x="6018322" y="2878557"/>
              <a:ext cx="5094123" cy="1394875"/>
              <a:chOff x="6018322" y="2903957"/>
              <a:chExt cx="5094123" cy="1394875"/>
            </a:xfrm>
          </p:grpSpPr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30B8204F-3CF3-5F91-50BD-534D71DA8001}"/>
                  </a:ext>
                </a:extLst>
              </p:cNvPr>
              <p:cNvGrpSpPr/>
              <p:nvPr/>
            </p:nvGrpSpPr>
            <p:grpSpPr>
              <a:xfrm>
                <a:off x="6018322" y="3076446"/>
                <a:ext cx="4756373" cy="1177909"/>
                <a:chOff x="6997238" y="1754269"/>
                <a:chExt cx="4756373" cy="1177909"/>
              </a:xfrm>
            </p:grpSpPr>
            <p:pic>
              <p:nvPicPr>
                <p:cNvPr id="160" name="Picture 159">
                  <a:extLst>
                    <a:ext uri="{FF2B5EF4-FFF2-40B4-BE49-F238E27FC236}">
                      <a16:creationId xmlns:a16="http://schemas.microsoft.com/office/drawing/2014/main" id="{ABE7FD09-BD58-CE5B-FB34-FD0990746C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4285" t="36273" r="12120" b="39246"/>
                <a:stretch/>
              </p:blipFill>
              <p:spPr>
                <a:xfrm>
                  <a:off x="7400224" y="1812674"/>
                  <a:ext cx="4353387" cy="1086099"/>
                </a:xfrm>
                <a:prstGeom prst="rect">
                  <a:avLst/>
                </a:prstGeom>
              </p:spPr>
            </p:pic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CD1BC94B-EB9E-1FFF-9551-41A989DAC504}"/>
                    </a:ext>
                  </a:extLst>
                </p:cNvPr>
                <p:cNvGrpSpPr/>
                <p:nvPr/>
              </p:nvGrpSpPr>
              <p:grpSpPr>
                <a:xfrm>
                  <a:off x="6997238" y="1754269"/>
                  <a:ext cx="4397994" cy="1177909"/>
                  <a:chOff x="7291693" y="160270"/>
                  <a:chExt cx="4397994" cy="1177909"/>
                </a:xfrm>
              </p:grpSpPr>
              <p:grpSp>
                <p:nvGrpSpPr>
                  <p:cNvPr id="162" name="Group 161">
                    <a:extLst>
                      <a:ext uri="{FF2B5EF4-FFF2-40B4-BE49-F238E27FC236}">
                        <a16:creationId xmlns:a16="http://schemas.microsoft.com/office/drawing/2014/main" id="{D7612C8F-1D42-8A31-C4BE-4D8ECACD9E1B}"/>
                      </a:ext>
                    </a:extLst>
                  </p:cNvPr>
                  <p:cNvGrpSpPr/>
                  <p:nvPr/>
                </p:nvGrpSpPr>
                <p:grpSpPr>
                  <a:xfrm>
                    <a:off x="7291693" y="160270"/>
                    <a:ext cx="4397994" cy="1177909"/>
                    <a:chOff x="7255457" y="406056"/>
                    <a:chExt cx="4397994" cy="1177909"/>
                  </a:xfrm>
                </p:grpSpPr>
                <p:sp>
                  <p:nvSpPr>
                    <p:cNvPr id="166" name="文本框 9">
                      <a:extLst>
                        <a:ext uri="{FF2B5EF4-FFF2-40B4-BE49-F238E27FC236}">
                          <a16:creationId xmlns:a16="http://schemas.microsoft.com/office/drawing/2014/main" id="{D2CF3250-D269-860D-8D97-79584AC5B79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03781" y="1245411"/>
                      <a:ext cx="3733363" cy="33855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zh-CN" sz="1600" dirty="0">
                          <a:cs typeface="Calibri" panose="020F0502020204030204" pitchFamily="34" charset="0"/>
                        </a:rPr>
                        <a:t>92 mm</a:t>
                      </a:r>
                      <a:endParaRPr lang="zh-CN" altLang="en-US" sz="1600" dirty="0">
                        <a:cs typeface="Calibri" panose="020F0502020204030204" pitchFamily="34" charset="0"/>
                      </a:endParaRPr>
                    </a:p>
                  </p:txBody>
                </p:sp>
                <p:grpSp>
                  <p:nvGrpSpPr>
                    <p:cNvPr id="167" name="Group 166">
                      <a:extLst>
                        <a:ext uri="{FF2B5EF4-FFF2-40B4-BE49-F238E27FC236}">
                          <a16:creationId xmlns:a16="http://schemas.microsoft.com/office/drawing/2014/main" id="{36290802-AB72-5064-F85E-27DB89B799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55457" y="628321"/>
                      <a:ext cx="429697" cy="766555"/>
                      <a:chOff x="7241171" y="630702"/>
                      <a:chExt cx="429697" cy="766555"/>
                    </a:xfrm>
                  </p:grpSpPr>
                  <p:cxnSp>
                    <p:nvCxnSpPr>
                      <p:cNvPr id="169" name="直接连接符 90">
                        <a:extLst>
                          <a:ext uri="{FF2B5EF4-FFF2-40B4-BE49-F238E27FC236}">
                            <a16:creationId xmlns:a16="http://schemas.microsoft.com/office/drawing/2014/main" id="{D18357E0-EBBB-2A9C-BA14-62A2427AF29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457327" y="1317518"/>
                        <a:ext cx="213541" cy="0"/>
                      </a:xfrm>
                      <a:prstGeom prst="line">
                        <a:avLst/>
                      </a:prstGeom>
                      <a:ln w="19050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0" name="直接连接符 91">
                        <a:extLst>
                          <a:ext uri="{FF2B5EF4-FFF2-40B4-BE49-F238E27FC236}">
                            <a16:creationId xmlns:a16="http://schemas.microsoft.com/office/drawing/2014/main" id="{581C6A80-681E-2153-B1BD-BB286816D82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457327" y="705328"/>
                        <a:ext cx="213541" cy="0"/>
                      </a:xfrm>
                      <a:prstGeom prst="line">
                        <a:avLst/>
                      </a:prstGeom>
                      <a:ln w="19050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1" name="直接连接符 92">
                        <a:extLst>
                          <a:ext uri="{FF2B5EF4-FFF2-40B4-BE49-F238E27FC236}">
                            <a16:creationId xmlns:a16="http://schemas.microsoft.com/office/drawing/2014/main" id="{14477978-8530-2D7E-49D5-05A282BFAB0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578639" y="714659"/>
                        <a:ext cx="0" cy="598644"/>
                      </a:xfrm>
                      <a:prstGeom prst="line">
                        <a:avLst/>
                      </a:prstGeom>
                      <a:ln w="19050">
                        <a:solidFill>
                          <a:schemeClr val="tx1"/>
                        </a:solidFill>
                        <a:headEnd type="stealth"/>
                        <a:tailEnd type="stealth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72" name="文本框 9">
                        <a:extLst>
                          <a:ext uri="{FF2B5EF4-FFF2-40B4-BE49-F238E27FC236}">
                            <a16:creationId xmlns:a16="http://schemas.microsoft.com/office/drawing/2014/main" id="{54F7C9A2-2EA4-A811-8499-182C69BE30A7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16200000">
                        <a:off x="7027170" y="844703"/>
                        <a:ext cx="766555" cy="3385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zh-CN" sz="1600" dirty="0">
                            <a:cs typeface="Calibri" panose="020F0502020204030204" pitchFamily="34" charset="0"/>
                          </a:rPr>
                          <a:t>16 mm</a:t>
                        </a:r>
                        <a:endParaRPr lang="zh-CN" altLang="en-US" sz="1600" dirty="0">
                          <a:cs typeface="Calibri" panose="020F0502020204030204" pitchFamily="34" charset="0"/>
                        </a:endParaRPr>
                      </a:p>
                    </p:txBody>
                  </p:sp>
                </p:grpSp>
                <p:sp>
                  <p:nvSpPr>
                    <p:cNvPr id="168" name="文本框 9">
                      <a:extLst>
                        <a:ext uri="{FF2B5EF4-FFF2-40B4-BE49-F238E27FC236}">
                          <a16:creationId xmlns:a16="http://schemas.microsoft.com/office/drawing/2014/main" id="{9A4C5D27-9C63-86FD-9797-E4A42901BF9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501677" y="406056"/>
                      <a:ext cx="4151774" cy="33855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zh-CN" sz="1600" dirty="0">
                          <a:cs typeface="Calibri" panose="020F0502020204030204" pitchFamily="34" charset="0"/>
                        </a:rPr>
                        <a:t>Raster path, measured residual RMS = 0.19 nm</a:t>
                      </a:r>
                      <a:endParaRPr lang="zh-CN" altLang="en-US" sz="1600" dirty="0">
                        <a:cs typeface="Calibri" panose="020F0502020204030204" pitchFamily="34" charset="0"/>
                      </a:endParaRPr>
                    </a:p>
                  </p:txBody>
                </p:sp>
              </p:grpSp>
              <p:cxnSp>
                <p:nvCxnSpPr>
                  <p:cNvPr id="163" name="直接连接符 87">
                    <a:extLst>
                      <a:ext uri="{FF2B5EF4-FFF2-40B4-BE49-F238E27FC236}">
                        <a16:creationId xmlns:a16="http://schemas.microsoft.com/office/drawing/2014/main" id="{376D32C1-F9BC-860A-01BF-ACFCC34575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56305" y="1098728"/>
                    <a:ext cx="1" cy="232456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" name="直接连接符 88">
                    <a:extLst>
                      <a:ext uri="{FF2B5EF4-FFF2-40B4-BE49-F238E27FC236}">
                        <a16:creationId xmlns:a16="http://schemas.microsoft.com/office/drawing/2014/main" id="{B62B390B-71AC-4749-2362-D49791CAC61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752549" y="1266639"/>
                    <a:ext cx="3707496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  <a:headEnd type="stealth"/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" name="直接连接符 94">
                    <a:extLst>
                      <a:ext uri="{FF2B5EF4-FFF2-40B4-BE49-F238E27FC236}">
                        <a16:creationId xmlns:a16="http://schemas.microsoft.com/office/drawing/2014/main" id="{14A73DC3-7E06-7A93-F272-E4C8CFBC1F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747467" y="1091369"/>
                    <a:ext cx="1" cy="232456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157" name="文本框 9">
                <a:extLst>
                  <a:ext uri="{FF2B5EF4-FFF2-40B4-BE49-F238E27FC236}">
                    <a16:creationId xmlns:a16="http://schemas.microsoft.com/office/drawing/2014/main" id="{A68A3BC3-9E1D-1737-3972-C0B55ACF1A01}"/>
                  </a:ext>
                </a:extLst>
              </p:cNvPr>
              <p:cNvSpPr txBox="1"/>
              <p:nvPr/>
            </p:nvSpPr>
            <p:spPr>
              <a:xfrm>
                <a:off x="10573082" y="3991055"/>
                <a:ext cx="539363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1400" dirty="0">
                    <a:cs typeface="Calibri" panose="020F0502020204030204" pitchFamily="34" charset="0"/>
                  </a:rPr>
                  <a:t>-0.5</a:t>
                </a:r>
                <a:endParaRPr lang="zh-CN" altLang="en-US" sz="1400" dirty="0">
                  <a:cs typeface="Calibri" panose="020F0502020204030204" pitchFamily="34" charset="0"/>
                </a:endParaRPr>
              </a:p>
            </p:txBody>
          </p:sp>
          <p:sp>
            <p:nvSpPr>
              <p:cNvPr id="158" name="文本框 9">
                <a:extLst>
                  <a:ext uri="{FF2B5EF4-FFF2-40B4-BE49-F238E27FC236}">
                    <a16:creationId xmlns:a16="http://schemas.microsoft.com/office/drawing/2014/main" id="{E77B9A8B-CCD1-365D-F117-8CE29C23E04F}"/>
                  </a:ext>
                </a:extLst>
              </p:cNvPr>
              <p:cNvSpPr txBox="1"/>
              <p:nvPr/>
            </p:nvSpPr>
            <p:spPr>
              <a:xfrm>
                <a:off x="10638768" y="3067075"/>
                <a:ext cx="461127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cs typeface="Calibri" panose="020F0502020204030204" pitchFamily="34" charset="0"/>
                  </a:rPr>
                  <a:t>0.5</a:t>
                </a:r>
                <a:endParaRPr lang="zh-CN" altLang="en-US" sz="1400" dirty="0">
                  <a:cs typeface="Calibri" panose="020F0502020204030204" pitchFamily="34" charset="0"/>
                </a:endParaRPr>
              </a:p>
            </p:txBody>
          </p:sp>
          <p:sp>
            <p:nvSpPr>
              <p:cNvPr id="159" name="文本框 9">
                <a:extLst>
                  <a:ext uri="{FF2B5EF4-FFF2-40B4-BE49-F238E27FC236}">
                    <a16:creationId xmlns:a16="http://schemas.microsoft.com/office/drawing/2014/main" id="{620210CC-5D0A-0F80-907F-59989647CC61}"/>
                  </a:ext>
                </a:extLst>
              </p:cNvPr>
              <p:cNvSpPr txBox="1"/>
              <p:nvPr/>
            </p:nvSpPr>
            <p:spPr>
              <a:xfrm>
                <a:off x="10322669" y="2903957"/>
                <a:ext cx="574677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cs typeface="Calibri" panose="020F0502020204030204" pitchFamily="34" charset="0"/>
                  </a:rPr>
                  <a:t>[ nm ]</a:t>
                </a:r>
                <a:endParaRPr lang="zh-CN" altLang="en-US" sz="1400" dirty="0"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C79419C3-CEEC-74B7-2A79-A01E96D6594B}"/>
                </a:ext>
              </a:extLst>
            </p:cNvPr>
            <p:cNvGrpSpPr/>
            <p:nvPr/>
          </p:nvGrpSpPr>
          <p:grpSpPr>
            <a:xfrm>
              <a:off x="6151982" y="1004304"/>
              <a:ext cx="2071711" cy="1656580"/>
              <a:chOff x="5335218" y="76188"/>
              <a:chExt cx="2071711" cy="1656580"/>
            </a:xfrm>
          </p:grpSpPr>
          <p:pic>
            <p:nvPicPr>
              <p:cNvPr id="154" name="Picture 153" descr="A large machine in a room&#10;&#10;Description automatically generated with low confidence">
                <a:extLst>
                  <a:ext uri="{FF2B5EF4-FFF2-40B4-BE49-F238E27FC236}">
                    <a16:creationId xmlns:a16="http://schemas.microsoft.com/office/drawing/2014/main" id="{9F6C5745-E1D7-7BD2-2AF9-E6E9823D48F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colorTemperature colorTemp="47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912" b="5912"/>
              <a:stretch/>
            </p:blipFill>
            <p:spPr>
              <a:xfrm>
                <a:off x="5335219" y="362733"/>
                <a:ext cx="2071710" cy="1370035"/>
              </a:xfrm>
              <a:prstGeom prst="rect">
                <a:avLst/>
              </a:prstGeom>
            </p:spPr>
          </p:pic>
          <p:sp>
            <p:nvSpPr>
              <p:cNvPr id="155" name="文本框 9">
                <a:extLst>
                  <a:ext uri="{FF2B5EF4-FFF2-40B4-BE49-F238E27FC236}">
                    <a16:creationId xmlns:a16="http://schemas.microsoft.com/office/drawing/2014/main" id="{E44B66EA-0E56-E233-0227-4BB035A44025}"/>
                  </a:ext>
                </a:extLst>
              </p:cNvPr>
              <p:cNvSpPr txBox="1"/>
              <p:nvPr/>
            </p:nvSpPr>
            <p:spPr>
              <a:xfrm>
                <a:off x="5335218" y="76188"/>
                <a:ext cx="2071711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dirty="0">
                    <a:cs typeface="Calibri" panose="020F0502020204030204" pitchFamily="34" charset="0"/>
                  </a:rPr>
                  <a:t>IBF system</a:t>
                </a:r>
                <a:endParaRPr lang="zh-CN" altLang="en-US" sz="1600" dirty="0"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7F3FB1FB-11E5-0037-E854-207B9904DDB3}"/>
                </a:ext>
              </a:extLst>
            </p:cNvPr>
            <p:cNvGrpSpPr/>
            <p:nvPr/>
          </p:nvGrpSpPr>
          <p:grpSpPr>
            <a:xfrm>
              <a:off x="8784271" y="1014207"/>
              <a:ext cx="2278882" cy="1646677"/>
              <a:chOff x="8100857" y="86091"/>
              <a:chExt cx="2278882" cy="1646677"/>
            </a:xfrm>
          </p:grpSpPr>
          <p:pic>
            <p:nvPicPr>
              <p:cNvPr id="152" name="Picture 151" descr="A picture containing indoor, wall, appliance&#10;&#10;Description automatically generated">
                <a:extLst>
                  <a:ext uri="{FF2B5EF4-FFF2-40B4-BE49-F238E27FC236}">
                    <a16:creationId xmlns:a16="http://schemas.microsoft.com/office/drawing/2014/main" id="{9776E727-F5C4-D5E8-3AAB-A839493DEA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colorTemperature colorTemp="47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70" t="15352" r="17329"/>
              <a:stretch/>
            </p:blipFill>
            <p:spPr>
              <a:xfrm>
                <a:off x="8204443" y="362733"/>
                <a:ext cx="2071710" cy="1370035"/>
              </a:xfrm>
              <a:prstGeom prst="rect">
                <a:avLst/>
              </a:prstGeom>
            </p:spPr>
          </p:pic>
          <p:sp>
            <p:nvSpPr>
              <p:cNvPr id="153" name="文本框 9">
                <a:extLst>
                  <a:ext uri="{FF2B5EF4-FFF2-40B4-BE49-F238E27FC236}">
                    <a16:creationId xmlns:a16="http://schemas.microsoft.com/office/drawing/2014/main" id="{184EC17B-90D0-AEAF-54C1-EFFCEE82936E}"/>
                  </a:ext>
                </a:extLst>
              </p:cNvPr>
              <p:cNvSpPr txBox="1"/>
              <p:nvPr/>
            </p:nvSpPr>
            <p:spPr>
              <a:xfrm>
                <a:off x="8100857" y="86091"/>
                <a:ext cx="2278882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dirty="0">
                    <a:cs typeface="Calibri" panose="020F0502020204030204" pitchFamily="34" charset="0"/>
                  </a:rPr>
                  <a:t>Stitching interferometry</a:t>
                </a:r>
                <a:endParaRPr lang="zh-CN" altLang="en-US" sz="1600" dirty="0"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A9F4ABC1-7487-9DCD-639B-353043E42F33}"/>
                </a:ext>
              </a:extLst>
            </p:cNvPr>
            <p:cNvSpPr/>
            <p:nvPr/>
          </p:nvSpPr>
          <p:spPr>
            <a:xfrm>
              <a:off x="5993508" y="731240"/>
              <a:ext cx="5215514" cy="3548516"/>
            </a:xfrm>
            <a:prstGeom prst="rect">
              <a:avLst/>
            </a:prstGeom>
            <a:noFill/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D21D122E-91C9-DFA2-6495-CB15DC83C12B}"/>
                </a:ext>
              </a:extLst>
            </p:cNvPr>
            <p:cNvSpPr/>
            <p:nvPr/>
          </p:nvSpPr>
          <p:spPr>
            <a:xfrm>
              <a:off x="5993508" y="741085"/>
              <a:ext cx="5215514" cy="297004"/>
            </a:xfrm>
            <a:prstGeom prst="rect">
              <a:avLst/>
            </a:prstGeom>
            <a:solidFill>
              <a:schemeClr val="accent6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b="1" dirty="0">
                  <a:solidFill>
                    <a:schemeClr val="tx1"/>
                  </a:solidFill>
                </a:rPr>
                <a:t>(b)                      </a:t>
              </a:r>
              <a:r>
                <a:rPr lang="en-US" sz="1600" dirty="0">
                  <a:solidFill>
                    <a:schemeClr val="tx1"/>
                  </a:solidFill>
                </a:rPr>
                <a:t>Fabrication and metrology</a:t>
              </a:r>
            </a:p>
          </p:txBody>
        </p: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53A74A71-0542-2055-8769-D77495B1B998}"/>
                </a:ext>
              </a:extLst>
            </p:cNvPr>
            <p:cNvCxnSpPr>
              <a:cxnSpLocks/>
              <a:endCxn id="154" idx="1"/>
            </p:cNvCxnSpPr>
            <p:nvPr/>
          </p:nvCxnSpPr>
          <p:spPr>
            <a:xfrm>
              <a:off x="5639580" y="1975867"/>
              <a:ext cx="51240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ctor: Elbow 148">
              <a:extLst>
                <a:ext uri="{FF2B5EF4-FFF2-40B4-BE49-F238E27FC236}">
                  <a16:creationId xmlns:a16="http://schemas.microsoft.com/office/drawing/2014/main" id="{E6DE173E-9A67-9052-9178-2652B86BEB7B}"/>
                </a:ext>
              </a:extLst>
            </p:cNvPr>
            <p:cNvCxnSpPr>
              <a:cxnSpLocks/>
              <a:stCxn id="177" idx="3"/>
              <a:endCxn id="154" idx="1"/>
            </p:cNvCxnSpPr>
            <p:nvPr/>
          </p:nvCxnSpPr>
          <p:spPr>
            <a:xfrm flipV="1">
              <a:off x="5639580" y="1975867"/>
              <a:ext cx="512403" cy="1648399"/>
            </a:xfrm>
            <a:prstGeom prst="bentConnector3">
              <a:avLst>
                <a:gd name="adj1" fmla="val 68589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84CEBC48-E538-A8BB-D2E2-067289AB6011}"/>
                </a:ext>
              </a:extLst>
            </p:cNvPr>
            <p:cNvCxnSpPr>
              <a:cxnSpLocks/>
              <a:stCxn id="154" idx="3"/>
              <a:endCxn id="152" idx="1"/>
            </p:cNvCxnSpPr>
            <p:nvPr/>
          </p:nvCxnSpPr>
          <p:spPr>
            <a:xfrm>
              <a:off x="8223693" y="1975867"/>
              <a:ext cx="66416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8AC40202-645F-B9A4-B51D-C76FA6E3E2ED}"/>
                </a:ext>
              </a:extLst>
            </p:cNvPr>
            <p:cNvCxnSpPr>
              <a:cxnSpLocks/>
              <a:stCxn id="152" idx="2"/>
              <a:endCxn id="168" idx="0"/>
            </p:cNvCxnSpPr>
            <p:nvPr/>
          </p:nvCxnSpPr>
          <p:spPr>
            <a:xfrm flipH="1">
              <a:off x="8340429" y="2660884"/>
              <a:ext cx="1583283" cy="39016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8860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1657</TotalTime>
  <Words>72</Words>
  <Application>Microsoft Office PowerPoint</Application>
  <PresentationFormat>Custom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主题​​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KE .</dc:creator>
  <cp:lastModifiedBy>Wang, Tianyi</cp:lastModifiedBy>
  <cp:revision>115</cp:revision>
  <dcterms:created xsi:type="dcterms:W3CDTF">2022-09-03T13:36:42Z</dcterms:created>
  <dcterms:modified xsi:type="dcterms:W3CDTF">2022-09-07T22:36:40Z</dcterms:modified>
</cp:coreProperties>
</file>

<file path=docProps/thumbnail.jpeg>
</file>